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79" r:id="rId4"/>
    <p:sldId id="270" r:id="rId5"/>
    <p:sldId id="278" r:id="rId6"/>
    <p:sldId id="280" r:id="rId7"/>
    <p:sldId id="286" r:id="rId8"/>
    <p:sldId id="287" r:id="rId9"/>
    <p:sldId id="283" r:id="rId10"/>
    <p:sldId id="285" r:id="rId11"/>
    <p:sldId id="282" r:id="rId12"/>
    <p:sldId id="281" r:id="rId13"/>
    <p:sldId id="277" r:id="rId14"/>
    <p:sldId id="284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578099"/>
    <a:srgbClr val="FF0066"/>
    <a:srgbClr val="FF99FF"/>
    <a:srgbClr val="B32A0F"/>
    <a:srgbClr val="00863D"/>
    <a:srgbClr val="66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go1.imgsmail.ru/imgpreview?key=http://belem.ru/files/resources/nauruz.jpg?1268220315&amp;mb=imgdb_preview_354" TargetMode="External"/><Relationship Id="rId13" Type="http://schemas.openxmlformats.org/officeDocument/2006/relationships/hyperlink" Target="http://go3.imgsmail.ru/imgpreview?key=http://dvitor.ru/d/254339/d/2_174.jpg&amp;mb=imgdb_preview_49" TargetMode="External"/><Relationship Id="rId3" Type="http://schemas.openxmlformats.org/officeDocument/2006/relationships/hyperlink" Target="http://go2.imgsmail.ru/imgpreview?key=http://facte.ru/wp-content/uploads/2011/08/chili-pepper.jpg&amp;mb=imgdb_preview_474" TargetMode="External"/><Relationship Id="rId7" Type="http://schemas.openxmlformats.org/officeDocument/2006/relationships/hyperlink" Target="http://go1.imgsmail.ru/imgpreview?key=http://edu.tatar.ru/upload/news/61239.jpg&amp;mb=imgdb_preview_403" TargetMode="External"/><Relationship Id="rId12" Type="http://schemas.openxmlformats.org/officeDocument/2006/relationships/hyperlink" Target="http://go2.imgsmail.ru/imgpreview?key=http://www.mirperevoda.ru/images/stat/arab_tranc_hist/2.jpg&amp;mb=imgdb_preview_127" TargetMode="External"/><Relationship Id="rId2" Type="http://schemas.openxmlformats.org/officeDocument/2006/relationships/hyperlink" Target="http://go2.imgsmail.ru/imgpreview?key=http://smashno.ru/wp-content/uploads/2011/04/svekla.jpg&amp;mb=imgdb_preview_5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2.imgsmail.ru/imgpreview?key=http://serovglobus.ru/wp-content/uploads/2012/10/IMG_5937.jpg&amp;mb=imgdb_preview_246" TargetMode="External"/><Relationship Id="rId11" Type="http://schemas.openxmlformats.org/officeDocument/2006/relationships/hyperlink" Target="http://go1.imgsmail.ru/imgpreview?key=http://www.posterlux.ru/new/6/big/jivopis_po_stranam/indiya/posterlux-indiya-devi_trinity_devi_i_troica.jpg&amp;mb=imgdb_preview_145" TargetMode="External"/><Relationship Id="rId5" Type="http://schemas.openxmlformats.org/officeDocument/2006/relationships/hyperlink" Target="http://go2.imgsmail.ru/imgpreview?key=http://www.amulete.ru/components/com_virtuemart/shop_image/product/_________________4eda972aaad1a.jpg&amp;mb=imgdb_preview_480" TargetMode="External"/><Relationship Id="rId15" Type="http://schemas.openxmlformats.org/officeDocument/2006/relationships/slide" Target="slide2.xml"/><Relationship Id="rId10" Type="http://schemas.openxmlformats.org/officeDocument/2006/relationships/hyperlink" Target="http://go2.imgsmail.ru/imgpreview?key=http://papamarket.ru/1018-877-thickbox/Gusenichnyj-traktor-Bruder.jpg&amp;mb=imgdb_preview_371" TargetMode="External"/><Relationship Id="rId4" Type="http://schemas.openxmlformats.org/officeDocument/2006/relationships/hyperlink" Target="http://go1.imgsmail.ru/imgpreview?key=http://dendrology.ru/books/item/f00/s00/z0000022/pic/000013.jpg&amp;mb=imgdb_preview_456" TargetMode="External"/><Relationship Id="rId9" Type="http://schemas.openxmlformats.org/officeDocument/2006/relationships/hyperlink" Target="http://go4.imgsmail.ru/imgpreview?key=http://kitaphane.tatarstan.ru/file/image002(30).jpg&amp;mb=imgdb_preview_486" TargetMode="External"/><Relationship Id="rId14" Type="http://schemas.openxmlformats.org/officeDocument/2006/relationships/hyperlink" Target="http://smayli.ru/data/smiles/zvezdia-20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3368" y="5214950"/>
            <a:ext cx="3894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 </a:t>
            </a: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шәһәре МБОУ “Гимназия №4”</a:t>
            </a:r>
          </a:p>
          <a:p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башлангыч сыйныф укытучысы</a:t>
            </a:r>
          </a:p>
          <a:p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Ватанина Дания Мухаметдиновна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55970">
            <a:off x="2444438" y="5478098"/>
            <a:ext cx="1857388" cy="13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39405">
            <a:off x="3100302" y="4508445"/>
            <a:ext cx="1857388" cy="13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66299">
            <a:off x="2444438" y="4900446"/>
            <a:ext cx="1857388" cy="13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старое\Мои документы\мои аниме\2бабочка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0894">
            <a:off x="2913689" y="5062050"/>
            <a:ext cx="410601" cy="2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4524" y="2276872"/>
            <a:ext cx="7560840" cy="1639308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М</a:t>
            </a:r>
            <a:r>
              <a:rPr lang="ru-RU" sz="5400" b="1" dirty="0" smtClean="0">
                <a:ln w="11430"/>
                <a:solidFill>
                  <a:srgbClr val="FFFF00"/>
                </a:solidFill>
              </a:rPr>
              <a:t>о</a:t>
            </a:r>
            <a:r>
              <a:rPr lang="ru-RU" sz="5400" b="1" dirty="0" smtClean="0">
                <a:ln w="11430"/>
                <a:solidFill>
                  <a:srgbClr val="00B050"/>
                </a:solidFill>
              </a:rPr>
              <a:t>г</a:t>
            </a:r>
            <a:r>
              <a:rPr lang="tt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җ</a:t>
            </a:r>
            <a:r>
              <a:rPr lang="tt-RU" sz="5400" b="1" dirty="0" smtClean="0">
                <a:ln w="11430"/>
                <a:solidFill>
                  <a:srgbClr val="FFFF00"/>
                </a:solidFill>
              </a:rPr>
              <a:t>и</a:t>
            </a:r>
            <a:r>
              <a:rPr lang="tt-RU" sz="5400" b="1" dirty="0" smtClean="0">
                <a:ln w="11430"/>
                <a:solidFill>
                  <a:srgbClr val="009900"/>
                </a:solidFill>
              </a:rPr>
              <a:t>з</a:t>
            </a:r>
            <a:r>
              <a:rPr lang="tt-RU" sz="5400" b="1" dirty="0" smtClean="0">
                <a:ln w="11430"/>
                <a:solidFill>
                  <a:srgbClr val="FF0000"/>
                </a:solidFill>
              </a:rPr>
              <a:t>а</a:t>
            </a:r>
            <a:r>
              <a:rPr lang="tt-RU" sz="5400" b="1" dirty="0" smtClean="0">
                <a:ln w="11430"/>
                <a:solidFill>
                  <a:srgbClr val="FFFF00"/>
                </a:solidFill>
              </a:rPr>
              <a:t>л</a:t>
            </a:r>
            <a:r>
              <a:rPr lang="tt-RU" sz="5400" b="1" dirty="0" smtClean="0">
                <a:ln w="11430"/>
                <a:solidFill>
                  <a:srgbClr val="00B050"/>
                </a:solidFill>
              </a:rPr>
              <a:t>а</a:t>
            </a:r>
            <a:r>
              <a:rPr lang="tt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р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1430"/>
                <a:solidFill>
                  <a:srgbClr val="FFFF00"/>
                </a:solidFill>
              </a:rPr>
              <a:t>к</a:t>
            </a:r>
            <a:r>
              <a:rPr lang="ru-RU" sz="5400" b="1" dirty="0" err="1" smtClean="0">
                <a:ln w="11430"/>
                <a:solidFill>
                  <a:srgbClr val="009900"/>
                </a:solidFill>
              </a:rPr>
              <a:t>ы</a:t>
            </a:r>
            <a:r>
              <a:rPr lang="ru-RU" sz="5400" b="1" dirty="0" err="1" smtClean="0">
                <a:ln w="11430"/>
                <a:solidFill>
                  <a:srgbClr val="FF0000"/>
                </a:solidFill>
              </a:rPr>
              <a:t>р</a:t>
            </a:r>
            <a:r>
              <a:rPr lang="ru-RU" sz="5400" b="1" dirty="0" err="1" smtClean="0">
                <a:ln w="11430"/>
                <a:solidFill>
                  <a:srgbClr val="FFFF00"/>
                </a:solidFill>
              </a:rPr>
              <a:t>ы</a:t>
            </a:r>
            <a:endParaRPr lang="ru-RU" sz="5400" b="1" dirty="0">
              <a:ln w="11430"/>
              <a:solidFill>
                <a:srgbClr val="FFFF00"/>
              </a:solidFill>
            </a:endParaRPr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739057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10495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" descr="D:\старое\Мои документы\мои аниме\солныш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64" y="488552"/>
            <a:ext cx="1927576" cy="12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31"/>
          <p:cNvGrpSpPr/>
          <p:nvPr/>
        </p:nvGrpSpPr>
        <p:grpSpPr>
          <a:xfrm rot="7771704">
            <a:off x="3302838" y="4371011"/>
            <a:ext cx="1525157" cy="1866806"/>
            <a:chOff x="19481" y="4249738"/>
            <a:chExt cx="1525157" cy="1866806"/>
          </a:xfrm>
        </p:grpSpPr>
        <p:pic>
          <p:nvPicPr>
            <p:cNvPr id="33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47130">
              <a:off x="198438" y="5197799"/>
              <a:ext cx="134620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77301">
              <a:off x="19481" y="5218019"/>
              <a:ext cx="134620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993273">
              <a:off x="139701" y="4473575"/>
              <a:ext cx="134620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28296">
              <a:off x="-90375" y="4904708"/>
              <a:ext cx="1346200" cy="1056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 rot="6709943">
            <a:off x="3336216" y="4552984"/>
            <a:ext cx="1487266" cy="1879782"/>
            <a:chOff x="1984492" y="5284628"/>
            <a:chExt cx="1487266" cy="1879782"/>
          </a:xfrm>
        </p:grpSpPr>
        <p:pic>
          <p:nvPicPr>
            <p:cNvPr id="38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47130">
              <a:off x="2125558" y="6203878"/>
              <a:ext cx="134620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441000">
              <a:off x="1826615" y="5799046"/>
              <a:ext cx="134620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23653">
              <a:off x="2103807" y="5508465"/>
              <a:ext cx="134620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D:\старое\Мои документы\мои аниме\цветок.gif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28944">
              <a:off x="1984492" y="6265885"/>
              <a:ext cx="134620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2" descr="D:\старое\Мои документы\мои аниме\2бабочка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0894">
            <a:off x="3975679" y="4697399"/>
            <a:ext cx="410601" cy="2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старое\Мои документы\мои аниме\2бабочка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6663">
            <a:off x="3070555" y="4326210"/>
            <a:ext cx="410601" cy="2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3664131" y="5325690"/>
            <a:ext cx="516848" cy="560424"/>
            <a:chOff x="1185185" y="5443647"/>
            <a:chExt cx="815416" cy="1082380"/>
          </a:xfrm>
        </p:grpSpPr>
        <p:pic>
          <p:nvPicPr>
            <p:cNvPr id="11" name="Рисунок 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8749532">
              <a:off x="1366146" y="5460276"/>
              <a:ext cx="434707" cy="7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8568473">
              <a:off x="1384933" y="5657960"/>
              <a:ext cx="434707" cy="7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005921">
              <a:off x="1469339" y="5625985"/>
              <a:ext cx="434707" cy="7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1356510">
              <a:off x="1384934" y="5443647"/>
              <a:ext cx="434707" cy="7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1356510">
              <a:off x="1456372" y="5729398"/>
              <a:ext cx="434707" cy="796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813987" y="238480"/>
            <a:ext cx="7472789" cy="1690322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/>
              <a:t> 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Ашлык чәчелеп бетүгә багышланган бәйрәм?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go4.imgsmail.ru/imgpreview?key=http%3A//kitaphane.tatarstan.ru/file/image002%2830%29.jpg&amp;mb=imgdb_preview_4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25" y="476672"/>
            <a:ext cx="166063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6188865">
            <a:off x="2182012" y="4142237"/>
            <a:ext cx="393339" cy="1269067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963516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841203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705299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569395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6433491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агетная рамка 81"/>
          <p:cNvSpPr/>
          <p:nvPr/>
        </p:nvSpPr>
        <p:spPr>
          <a:xfrm>
            <a:off x="1176426" y="193546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2054113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7340525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Управляющая кнопка: домой 87">
            <a:hlinkClick r:id="rId3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Group 33"/>
          <p:cNvGrpSpPr>
            <a:grpSpLocks/>
          </p:cNvGrpSpPr>
          <p:nvPr/>
        </p:nvGrpSpPr>
        <p:grpSpPr bwMode="auto">
          <a:xfrm rot="2707495">
            <a:off x="677301" y="819237"/>
            <a:ext cx="624856" cy="554972"/>
            <a:chOff x="2154" y="1570"/>
            <a:chExt cx="1588" cy="1724"/>
          </a:xfrm>
          <a:solidFill>
            <a:srgbClr val="FFFF00"/>
          </a:solidFill>
        </p:grpSpPr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" name="Управляющая кнопка: назад 102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правляющая кнопка: далее 103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2316357" y="908720"/>
            <a:ext cx="4775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Народный праздник окончания весенних полевых  работ. 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1" grpId="0" animBg="1"/>
      <p:bldP spid="42" grpId="0" animBg="1"/>
      <p:bldP spid="43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70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9582825">
            <a:off x="1889899" y="4520180"/>
            <a:ext cx="434980" cy="1089724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83586" y="44624"/>
            <a:ext cx="8374694" cy="1600350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Көн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буе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кыздыра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пешерә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яндыра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ләкин беркемне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 сыйламый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963516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841203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705299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569395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домой 81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Group 33"/>
          <p:cNvGrpSpPr>
            <a:grpSpLocks/>
          </p:cNvGrpSpPr>
          <p:nvPr/>
        </p:nvGrpSpPr>
        <p:grpSpPr bwMode="auto">
          <a:xfrm rot="2707495">
            <a:off x="176056" y="1305568"/>
            <a:ext cx="624856" cy="554972"/>
            <a:chOff x="2154" y="1570"/>
            <a:chExt cx="1588" cy="1724"/>
          </a:xfrm>
          <a:solidFill>
            <a:srgbClr val="FFFF00"/>
          </a:solidFill>
        </p:grpSpPr>
        <p:sp>
          <p:nvSpPr>
            <p:cNvPr id="86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9" name="Управляющая кнопка: назад 98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правляющая кнопка: далее 99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Анимашки 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1554648"/>
            <a:ext cx="1640769" cy="14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2271112" y="714182"/>
            <a:ext cx="515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Целый день жарит, парит и печёт, но никого не угощает.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14939491">
            <a:off x="1264063" y="4237357"/>
            <a:ext cx="421593" cy="1312241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42549" y="116631"/>
            <a:ext cx="7472789" cy="1489397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Нинди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машинаны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тимер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диеп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йөртәләр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3251548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4129235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993331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857427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6721523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агетная рамка 81"/>
          <p:cNvSpPr/>
          <p:nvPr/>
        </p:nvSpPr>
        <p:spPr>
          <a:xfrm>
            <a:off x="1464458" y="193546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2342145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Управляющая кнопка: домой 86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Group 33"/>
          <p:cNvGrpSpPr>
            <a:grpSpLocks/>
          </p:cNvGrpSpPr>
          <p:nvPr/>
        </p:nvGrpSpPr>
        <p:grpSpPr bwMode="auto">
          <a:xfrm rot="2707495">
            <a:off x="525074" y="538756"/>
            <a:ext cx="624856" cy="554972"/>
            <a:chOff x="2154" y="1570"/>
            <a:chExt cx="1588" cy="1724"/>
          </a:xfrm>
          <a:solidFill>
            <a:srgbClr val="FFFF00"/>
          </a:solidFill>
        </p:grpSpPr>
        <p:sp>
          <p:nvSpPr>
            <p:cNvPr id="89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" name="Управляющая кнопка: назад 101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далее 102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go2.imgsmail.ru/imgpreview?key=http%3A//papamarket.ru/1018-877-thickbox/Gusenichnyj-traktor-Bruder.jpg&amp;mb=imgdb_preview_37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19942" r="13974" b="21908"/>
          <a:stretch/>
        </p:blipFill>
        <p:spPr bwMode="auto">
          <a:xfrm>
            <a:off x="7118182" y="774542"/>
            <a:ext cx="1925494" cy="15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2198361" y="692696"/>
            <a:ext cx="412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машину называют железным конём?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13348042">
            <a:off x="1481876" y="4472889"/>
            <a:ext cx="442073" cy="1175662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13987" y="116632"/>
            <a:ext cx="7472789" cy="1690322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Баклажанны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илд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 беренче тапкыр үстергәннәр 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555776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433463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297559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161655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6025751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домой 81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Group 33"/>
          <p:cNvGrpSpPr>
            <a:grpSpLocks/>
          </p:cNvGrpSpPr>
          <p:nvPr/>
        </p:nvGrpSpPr>
        <p:grpSpPr bwMode="auto">
          <a:xfrm rot="2707495">
            <a:off x="575182" y="605980"/>
            <a:ext cx="624856" cy="554972"/>
            <a:chOff x="2154" y="1570"/>
            <a:chExt cx="1588" cy="1724"/>
          </a:xfrm>
          <a:solidFill>
            <a:srgbClr val="FFFF00"/>
          </a:solidFill>
        </p:grpSpPr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" name="Управляющая кнопка: назад 99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далее 100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go1.imgsmail.ru/imgpreview?key=http%3A//www.posterlux.ru/new/6/big/jivopis%5Fpo%5Fstranam/indiya/posterlux-indiya-devi%5Ftrinity%5Fdevi%5Fi%5Ftroica.jpg&amp;mb=imgdb_preview_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54" y="1484784"/>
            <a:ext cx="1564925" cy="145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2262849" y="789965"/>
            <a:ext cx="4229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какой стране впервые вырастили баклажан?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1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18146779">
            <a:off x="1379684" y="3926412"/>
            <a:ext cx="456409" cy="1147592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13987" y="44624"/>
            <a:ext cx="7472789" cy="1690322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/>
              <a:t> 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Мөселманнарның изге китабы?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1979712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2857399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3721495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4585591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5449687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агетная рамка 81"/>
          <p:cNvSpPr/>
          <p:nvPr/>
        </p:nvSpPr>
        <p:spPr>
          <a:xfrm>
            <a:off x="6356721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Управляющая кнопка: домой 82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Group 33"/>
          <p:cNvGrpSpPr>
            <a:grpSpLocks/>
          </p:cNvGrpSpPr>
          <p:nvPr/>
        </p:nvGrpSpPr>
        <p:grpSpPr bwMode="auto">
          <a:xfrm rot="2707495">
            <a:off x="525074" y="556546"/>
            <a:ext cx="624856" cy="554972"/>
            <a:chOff x="2154" y="1570"/>
            <a:chExt cx="1588" cy="1724"/>
          </a:xfrm>
          <a:solidFill>
            <a:srgbClr val="FFFF00"/>
          </a:solidFill>
        </p:grpSpPr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1" name="Управляющая кнопка: назад 100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далее 101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go1.imgsmail.ru/imgpreview?key=http%3A//pic.krukro.com/public%5Fhtml/supermarket/products/big/871228%5Fa.jpg&amp;mb=imgdb_preview_12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r="20753"/>
          <a:stretch/>
        </p:blipFill>
        <p:spPr bwMode="auto">
          <a:xfrm>
            <a:off x="7492117" y="1244454"/>
            <a:ext cx="1337016" cy="17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3069887" y="1100700"/>
            <a:ext cx="2808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Священная книга мусульман.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477" y="2780928"/>
            <a:ext cx="8748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http://go2.imgsmail.ru/imgpreview?key=http%3A//</a:t>
            </a:r>
            <a:r>
              <a:rPr lang="en-US" sz="1050" dirty="0" smtClean="0">
                <a:hlinkClick r:id="rId2"/>
              </a:rPr>
              <a:t>smashno.ru/wp-content/uploads/2011/04/svekla.jpg&amp;mb=imgdb_preview_502</a:t>
            </a:r>
            <a:r>
              <a:rPr lang="ru-RU" sz="1050" dirty="0" smtClean="0"/>
              <a:t> ч</a:t>
            </a:r>
            <a:r>
              <a:rPr lang="tt-RU" sz="1050" dirty="0" smtClean="0"/>
              <a:t>өгендер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478" y="3815462"/>
            <a:ext cx="87484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http://go2.imgsmail.ru/imgpreview?key=http%3A//</a:t>
            </a:r>
            <a:r>
              <a:rPr lang="en-US" sz="1050" dirty="0" smtClean="0">
                <a:hlinkClick r:id="rId3"/>
              </a:rPr>
              <a:t>facte.ru/wp-content/uploads/2011/08/chili-pepper.jpg&amp;mb=imgdb_preview_474</a:t>
            </a:r>
            <a:r>
              <a:rPr lang="tt-RU" sz="1100" dirty="0" smtClean="0"/>
              <a:t>  борыч</a:t>
            </a: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477" y="2420888"/>
            <a:ext cx="84969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http://go1.imgsmail.ru/imgpreview?key=http%3A//</a:t>
            </a:r>
            <a:r>
              <a:rPr lang="en-US" sz="1050" dirty="0" smtClean="0">
                <a:hlinkClick r:id="rId4"/>
              </a:rPr>
              <a:t>dendrology.ru/books/item/f00/s00/z0000022/pic/000013.jpg&amp;mb=imgdb_preview_456</a:t>
            </a:r>
            <a:r>
              <a:rPr lang="tt-RU" sz="1050" dirty="0" smtClean="0"/>
              <a:t> кизил</a:t>
            </a:r>
            <a:endParaRPr lang="ru-RU" sz="10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401" y="1916832"/>
            <a:ext cx="82809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5"/>
              </a:rPr>
              <a:t>http://go2.imgsmail.ru/imgpreview?key=http%3A//www.amulete.ru/components/com%5Fvirtuemart/shop%5Fimage/product/%</a:t>
            </a:r>
            <a:r>
              <a:rPr lang="en-US" sz="1050" dirty="0" smtClean="0">
                <a:hlinkClick r:id="rId5"/>
              </a:rPr>
              <a:t>5F%5F%5F%5F%5F%5F%5F%5F%5F%5F%5F%5F%5F%5F%5F%5F%5F4eda972aaad1a.jpg&amp;mb=imgdb_preview_480</a:t>
            </a:r>
            <a:r>
              <a:rPr lang="tt-RU" sz="1050" dirty="0" smtClean="0"/>
              <a:t>  дисбе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3508" y="946612"/>
            <a:ext cx="85229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6"/>
              </a:rPr>
              <a:t>http://go2.imgsmail.ru/imgpreview?key=http%3A//</a:t>
            </a:r>
            <a:r>
              <a:rPr lang="en-US" sz="1050" dirty="0" smtClean="0">
                <a:hlinkClick r:id="rId6"/>
              </a:rPr>
              <a:t>serovglobus.ru/wp-content/uploads/2012/10/IMG%5F5937.jpg&amp;mb=imgdb_preview_246</a:t>
            </a:r>
            <a:r>
              <a:rPr lang="tt-RU" sz="1050" dirty="0" smtClean="0"/>
              <a:t> ураза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401" y="1268760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7"/>
              </a:rPr>
              <a:t>http://go1.imgsmail.ru/imgpreview?key=http%3A//</a:t>
            </a:r>
            <a:r>
              <a:rPr lang="en-US" sz="1050" dirty="0" smtClean="0">
                <a:hlinkClick r:id="rId7"/>
              </a:rPr>
              <a:t>edu.tatar.ru/upload/news/61239.jpg&amp;mb=imgdb_preview_403</a:t>
            </a:r>
            <a:r>
              <a:rPr lang="tt-RU" sz="1050" dirty="0" smtClean="0"/>
              <a:t> сөмбел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478" y="4183196"/>
            <a:ext cx="874846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8"/>
              </a:rPr>
              <a:t>http://go1.imgsmail.ru/imgpreview?key=http%3A//</a:t>
            </a:r>
            <a:r>
              <a:rPr lang="en-US" sz="1050" dirty="0" smtClean="0">
                <a:hlinkClick r:id="rId8"/>
              </a:rPr>
              <a:t>belem.ru/files/resources/nauruz.jpg%3F1268220315&amp;mb=imgdb_preview_354</a:t>
            </a:r>
            <a:r>
              <a:rPr lang="tt-RU" sz="1050" dirty="0" smtClean="0"/>
              <a:t> нәүрүз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833" y="3140968"/>
            <a:ext cx="849519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9"/>
              </a:rPr>
              <a:t>http://go4.imgsmail.ru/imgpreview?key=http%3A//</a:t>
            </a:r>
            <a:r>
              <a:rPr lang="en-US" sz="1050" dirty="0" smtClean="0">
                <a:hlinkClick r:id="rId9"/>
              </a:rPr>
              <a:t>kitaphane.tatarstan.ru/file/image002%2830%29.jpg&amp;mb=imgdb_preview_486</a:t>
            </a:r>
            <a:r>
              <a:rPr lang="tt-RU" sz="1050" dirty="0" smtClean="0"/>
              <a:t> сабантуй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4628" y="4525670"/>
            <a:ext cx="83047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0"/>
              </a:rPr>
              <a:t>http://go2.imgsmail.ru/imgpreview?key=http%3A//</a:t>
            </a:r>
            <a:r>
              <a:rPr lang="en-US" sz="1050" dirty="0" smtClean="0">
                <a:hlinkClick r:id="rId10"/>
              </a:rPr>
              <a:t>papamarket.ru/1018-877-thickbox/Gusenichnyj-traktor-Bruder.jpg&amp;mb=imgdb_preview_371</a:t>
            </a:r>
            <a:r>
              <a:rPr lang="tt-RU" sz="1050" dirty="0" smtClean="0"/>
              <a:t> трактор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628" y="4949723"/>
            <a:ext cx="85229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1"/>
              </a:rPr>
              <a:t>http://go1.imgsmail.ru/imgpreview?key=http%3A//</a:t>
            </a:r>
            <a:r>
              <a:rPr lang="en-US" sz="1050" dirty="0" smtClean="0">
                <a:hlinkClick r:id="rId11"/>
              </a:rPr>
              <a:t>www.posterlux.ru/new/6/big/jivopis%5Fpo%5Fstranam/indiya/posterlux-indiya-devi%5Ftrinity%5Fdevi%5Fi%5Ftroica.jpg&amp;mb=imgdb_preview_145</a:t>
            </a:r>
            <a:r>
              <a:rPr lang="tt-RU" sz="1050" dirty="0" smtClean="0"/>
              <a:t> индия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4843" y="3501008"/>
            <a:ext cx="83243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2"/>
              </a:rPr>
              <a:t>http://go2.imgsmail.ru/imgpreview?key=http%3A//</a:t>
            </a:r>
            <a:r>
              <a:rPr lang="en-US" sz="1050" dirty="0" smtClean="0">
                <a:hlinkClick r:id="rId12"/>
              </a:rPr>
              <a:t>www.mirperevoda.ru/images/stat/arab%5Ftranc%5Fhist/2.jpg&amp;mb=imgdb_preview_127</a:t>
            </a:r>
            <a:r>
              <a:rPr lang="tt-RU" sz="1050" dirty="0" smtClean="0"/>
              <a:t> көрән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988" y="5529453"/>
            <a:ext cx="86089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3"/>
              </a:rPr>
              <a:t>http://go3.imgsmail.ru/imgpreview?key=http%3A//</a:t>
            </a:r>
            <a:r>
              <a:rPr lang="en-US" sz="1050" dirty="0" smtClean="0">
                <a:hlinkClick r:id="rId13"/>
              </a:rPr>
              <a:t>dvitor.ru/d/254339/d/2%5F174.jpg&amp;mb=imgdb_preview_49</a:t>
            </a:r>
            <a:r>
              <a:rPr lang="tt-RU" sz="1050" dirty="0" smtClean="0"/>
              <a:t> коръән яшел</a:t>
            </a:r>
            <a:endParaRPr lang="ru-RU" sz="105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8172" y="1590908"/>
            <a:ext cx="52565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14"/>
              </a:rPr>
              <a:t>http://</a:t>
            </a:r>
            <a:r>
              <a:rPr lang="en-US" sz="1050" dirty="0" smtClean="0">
                <a:hlinkClick r:id="rId14"/>
              </a:rPr>
              <a:t>smayli.ru/data/smiles/zvezdia-20.gif</a:t>
            </a:r>
            <a:r>
              <a:rPr lang="ru-RU" sz="1050" dirty="0" smtClean="0"/>
              <a:t>  </a:t>
            </a:r>
            <a:r>
              <a:rPr lang="ru-RU" sz="1050" dirty="0" err="1" smtClean="0"/>
              <a:t>кояш</a:t>
            </a:r>
            <a:endParaRPr lang="ru-RU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512929" y="191542"/>
            <a:ext cx="7091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32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сылтамасы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t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омой 16">
            <a:hlinkClick r:id="rId15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>
            <a:hlinkClick r:id="rId2" action="ppaction://hlinksldjump"/>
          </p:cNvPr>
          <p:cNvSpPr/>
          <p:nvPr/>
        </p:nvSpPr>
        <p:spPr>
          <a:xfrm>
            <a:off x="856356" y="238480"/>
            <a:ext cx="7200800" cy="1404570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Беренче тур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>
            <a:hlinkClick r:id="rId3" action="ppaction://hlinksldjump"/>
          </p:cNvPr>
          <p:cNvSpPr/>
          <p:nvPr/>
        </p:nvSpPr>
        <p:spPr>
          <a:xfrm>
            <a:off x="899593" y="1810116"/>
            <a:ext cx="7200800" cy="1404570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Икенче тур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>
            <a:hlinkClick r:id="rId4" action="ppaction://hlinksldjump"/>
          </p:cNvPr>
          <p:cNvSpPr/>
          <p:nvPr/>
        </p:nvSpPr>
        <p:spPr>
          <a:xfrm>
            <a:off x="899593" y="3381752"/>
            <a:ext cx="7200800" cy="1404570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Өченче тур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>
            <a:hlinkClick r:id="rId5" action="ppaction://hlinksldjump"/>
          </p:cNvPr>
          <p:cNvSpPr/>
          <p:nvPr/>
        </p:nvSpPr>
        <p:spPr>
          <a:xfrm>
            <a:off x="899593" y="5024826"/>
            <a:ext cx="7200800" cy="1404570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Йомгак уен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4417731">
            <a:off x="2170624" y="4064963"/>
            <a:ext cx="273079" cy="1095931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963516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841203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705299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569395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6433491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агетная рамка 81"/>
          <p:cNvSpPr/>
          <p:nvPr/>
        </p:nvSpPr>
        <p:spPr>
          <a:xfrm>
            <a:off x="1176426" y="193546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2054113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7340525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Управляющая кнопка: домой 87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4071934" y="6286520"/>
            <a:ext cx="1214446" cy="3571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Ярдәм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Управляющая кнопка: назад 111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Управляющая кнопка: далее 112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1021187" y="2355899"/>
            <a:ext cx="6859107" cy="3731760"/>
            <a:chOff x="214282" y="-150096"/>
            <a:chExt cx="7215238" cy="5143536"/>
          </a:xfrm>
        </p:grpSpPr>
        <p:sp>
          <p:nvSpPr>
            <p:cNvPr id="110" name="Горизонтальный свиток 109"/>
            <p:cNvSpPr/>
            <p:nvPr/>
          </p:nvSpPr>
          <p:spPr>
            <a:xfrm>
              <a:off x="214282" y="-150096"/>
              <a:ext cx="7215238" cy="5143536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/>
              <a:r>
                <a:rPr lang="tt-RU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1.Сорау  җөмләсенә  бассаң,  русча тәрҗемә чыга.</a:t>
              </a:r>
            </a:p>
            <a:p>
              <a:pPr marL="342900" indent="-342900" algn="just"/>
              <a:r>
                <a:rPr lang="tt-RU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2.Уенны башлап җибәрер өчен түгәрәкне әйләндерергә кирәк, аның өчен санлы түгәрәккә бас, балл  җый.</a:t>
              </a:r>
            </a:p>
            <a:p>
              <a:pPr marL="342900" indent="-342900" algn="just"/>
              <a:r>
                <a:rPr lang="tt-RU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3.Җавапны хәрефләргә басып табабыз. Дөрес табылган хәреф өстәге квадратта чыга, ялгыш хәрефкә бассаң, квадрат караңгылана.</a:t>
              </a:r>
            </a:p>
            <a:p>
              <a:pPr marL="342900" indent="-342900" algn="just"/>
              <a:r>
                <a:rPr lang="tt-RU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4.Сүзне язып бетергәч, рәсемен күрергә була. Аның өчен күбәләккә бас.</a:t>
              </a:r>
            </a:p>
            <a:p>
              <a:pPr marL="342900" indent="-342900" algn="just"/>
              <a:r>
                <a:rPr lang="tt-RU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5. Бу аңлатманы бетерү өчен  </a:t>
              </a:r>
              <a:r>
                <a:rPr lang="tt-RU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r>
                <a:rPr lang="tt-RU" sz="12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билгесенә бас.</a:t>
              </a:r>
            </a:p>
            <a:p>
              <a:pPr algn="just"/>
              <a:endParaRPr lang="tt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tt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1.При нажатии текста задания наверху появляется перевод на русский язык.</a:t>
              </a:r>
            </a:p>
            <a:p>
              <a:pPr algn="just"/>
              <a:r>
                <a:rPr lang="tt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2.Кликни на колесо, чтобы набрать баллы.</a:t>
              </a:r>
            </a:p>
            <a:p>
              <a:r>
                <a:rPr lang="tt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3.Ответ угадываем, нажимая на буквы. При правильном угадывании  появляются буквы на жёлтых клетках,если букву не угадаешь,сиреневый квадрат  темнеет.</a:t>
              </a:r>
            </a:p>
            <a:p>
              <a:pPr algn="just"/>
              <a:r>
                <a:rPr lang="tt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4.После  отгадывания слова, можно увидеть картинку, кликнув на  бабочку.</a:t>
              </a:r>
            </a:p>
            <a:p>
              <a:pPr algn="just"/>
              <a:r>
                <a:rPr lang="tt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5.Чтобы убрать  эту фигуру, кликни на красный крестик.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Умножение 110"/>
            <p:cNvSpPr/>
            <p:nvPr/>
          </p:nvSpPr>
          <p:spPr>
            <a:xfrm>
              <a:off x="6817749" y="3699822"/>
              <a:ext cx="500066" cy="428628"/>
            </a:xfrm>
            <a:prstGeom prst="mathMultiply">
              <a:avLst/>
            </a:prstGeom>
            <a:solidFill>
              <a:srgbClr val="FF99FF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4" name="Горизонтальный свиток 113"/>
          <p:cNvSpPr/>
          <p:nvPr/>
        </p:nvSpPr>
        <p:spPr>
          <a:xfrm>
            <a:off x="763447" y="188640"/>
            <a:ext cx="7472789" cy="1412776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Винегретны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ң </a:t>
            </a:r>
          </a:p>
          <a:p>
            <a:pPr algn="ctr"/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төп яшелчә исемен әйт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Group 33"/>
          <p:cNvGrpSpPr>
            <a:grpSpLocks/>
          </p:cNvGrpSpPr>
          <p:nvPr/>
        </p:nvGrpSpPr>
        <p:grpSpPr bwMode="auto">
          <a:xfrm rot="2707495">
            <a:off x="532784" y="681209"/>
            <a:ext cx="547611" cy="515028"/>
            <a:chOff x="2154" y="1570"/>
            <a:chExt cx="1588" cy="1724"/>
          </a:xfrm>
          <a:solidFill>
            <a:srgbClr val="FFFF00"/>
          </a:solidFill>
        </p:grpSpPr>
        <p:sp>
          <p:nvSpPr>
            <p:cNvPr id="96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51129" y="808231"/>
            <a:ext cx="3155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главный ово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 в винегрете?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o2.imgsmail.ru/imgpreview?key=http%3A//www.calorizator.ru/sites/default/files/product/beet-1.jpg&amp;mb=imgdb_preview_1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6FB"/>
              </a:clrFrom>
              <a:clrTo>
                <a:srgbClr val="FF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323919"/>
            <a:ext cx="1542432" cy="15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7548093">
            <a:off x="2145367" y="4413357"/>
            <a:ext cx="350024" cy="1248183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63447" y="188640"/>
            <a:ext cx="7472789" cy="1412776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яшелч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 әче дә,баллы да?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307913" y="1898118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185600" y="1891458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049696" y="188173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4913792" y="187889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5777888" y="187889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207088" y="1448671"/>
            <a:ext cx="2496123" cy="1239445"/>
            <a:chOff x="176524" y="1784603"/>
            <a:chExt cx="2496123" cy="1239445"/>
          </a:xfrm>
        </p:grpSpPr>
        <p:pic>
          <p:nvPicPr>
            <p:cNvPr id="96" name="Picture 2" descr="http://go2.imgsmail.ru/imgpreview?key=http%3A//facte.ru/wp-content/uploads/2011/08/chili-pepper.jpg&amp;mb=imgdb_preview_474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1" t="9290" r="7686" b="16722"/>
            <a:stretch/>
          </p:blipFill>
          <p:spPr bwMode="auto">
            <a:xfrm>
              <a:off x="890945" y="1784603"/>
              <a:ext cx="1781702" cy="1239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http://go4.imgsmail.ru/imgpreview?key=http%3A//www.calorizator.ru/sites/default/files/product/pepper-3.jpg&amp;mb=imgdb_preview_187"/>
            <p:cNvPicPr>
              <a:picLocks noChangeAspect="1" noChangeArrowheads="1"/>
            </p:cNvPicPr>
            <p:nvPr/>
          </p:nvPicPr>
          <p:blipFill>
            <a:blip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24" y="1892766"/>
              <a:ext cx="1080120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Управляющая кнопка: домой 81">
            <a:hlinkClick r:id="rId3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Group 33"/>
          <p:cNvGrpSpPr>
            <a:grpSpLocks/>
          </p:cNvGrpSpPr>
          <p:nvPr/>
        </p:nvGrpSpPr>
        <p:grpSpPr bwMode="auto">
          <a:xfrm rot="2707495">
            <a:off x="409523" y="661287"/>
            <a:ext cx="532969" cy="423391"/>
            <a:chOff x="2154" y="1570"/>
            <a:chExt cx="1588" cy="1724"/>
          </a:xfrm>
          <a:solidFill>
            <a:srgbClr val="FFFF00"/>
          </a:solidFill>
        </p:grpSpPr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" name="Управляющая кнопка: назад 101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далее 102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2814503" y="1049294"/>
            <a:ext cx="3361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ово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 и  горький, и сладкий?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177325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11648866">
            <a:off x="1680842" y="4592419"/>
            <a:ext cx="396123" cy="1163265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42549" y="238480"/>
            <a:ext cx="7472789" cy="1690322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Дисбе төймәләрен нинди җимештән ясыйлар 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405552" y="1999477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283239" y="1992817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147335" y="1983089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011431" y="1980251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5875527" y="1980251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домой 81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Group 33"/>
          <p:cNvGrpSpPr>
            <a:grpSpLocks/>
          </p:cNvGrpSpPr>
          <p:nvPr/>
        </p:nvGrpSpPr>
        <p:grpSpPr bwMode="auto">
          <a:xfrm rot="2707495">
            <a:off x="654549" y="818157"/>
            <a:ext cx="497997" cy="441658"/>
            <a:chOff x="2154" y="1570"/>
            <a:chExt cx="1588" cy="1724"/>
          </a:xfrm>
          <a:solidFill>
            <a:srgbClr val="FFFF00"/>
          </a:solidFill>
        </p:grpSpPr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" name="Управляющая кнопка: назад 99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далее 100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6829535" y="1626440"/>
            <a:ext cx="1901232" cy="1258323"/>
            <a:chOff x="261613" y="1930667"/>
            <a:chExt cx="2203814" cy="1361255"/>
          </a:xfrm>
        </p:grpSpPr>
        <p:pic>
          <p:nvPicPr>
            <p:cNvPr id="2050" name="Picture 2" descr="http://go1.imgsmail.ru/imgpreview?key=http%3A//dendrology.ru/books/item/f00/s00/z0000022/pic/000013.jpg&amp;mb=imgdb_preview_456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23" b="48756"/>
            <a:stretch/>
          </p:blipFill>
          <p:spPr bwMode="auto">
            <a:xfrm>
              <a:off x="261613" y="1933220"/>
              <a:ext cx="881399" cy="1107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go2.imgsmail.ru/imgpreview?key=http%3A//www.amulete.ru/components/com%5Fvirtuemart/shop%5Fimage/product/%5F%5F%5F%5F%5F%5F%5F%5F%5F%5F%5F%5F%5F%5F%5F%5F%5F4eda972aaad1a.jpg&amp;mb=imgdb_preview_480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42" r="10951" b="7609"/>
            <a:stretch/>
          </p:blipFill>
          <p:spPr bwMode="auto">
            <a:xfrm>
              <a:off x="541970" y="1930667"/>
              <a:ext cx="1923457" cy="1361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TextBox 101"/>
          <p:cNvSpPr txBox="1"/>
          <p:nvPr/>
        </p:nvSpPr>
        <p:spPr>
          <a:xfrm>
            <a:off x="2814503" y="973707"/>
            <a:ext cx="2888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какой ягоды делают чётки ?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16597516">
            <a:off x="1365873" y="4092445"/>
            <a:ext cx="341925" cy="1184809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13987" y="44624"/>
            <a:ext cx="7472789" cy="1690322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ашын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борщка </a:t>
            </a:r>
          </a:p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әйләндереп була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963516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841203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705299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5569395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6433491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агетная рамка 81"/>
          <p:cNvSpPr/>
          <p:nvPr/>
        </p:nvSpPr>
        <p:spPr>
          <a:xfrm>
            <a:off x="1176426" y="193546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агетная рамка 82"/>
          <p:cNvSpPr/>
          <p:nvPr/>
        </p:nvSpPr>
        <p:spPr>
          <a:xfrm>
            <a:off x="2054113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агетная рамка 86"/>
          <p:cNvSpPr/>
          <p:nvPr/>
        </p:nvSpPr>
        <p:spPr>
          <a:xfrm>
            <a:off x="7340525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Управляющая кнопка: домой 87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Group 33"/>
          <p:cNvGrpSpPr>
            <a:grpSpLocks/>
          </p:cNvGrpSpPr>
          <p:nvPr/>
        </p:nvGrpSpPr>
        <p:grpSpPr bwMode="auto">
          <a:xfrm rot="2707495">
            <a:off x="754044" y="596741"/>
            <a:ext cx="497256" cy="419126"/>
            <a:chOff x="2154" y="1570"/>
            <a:chExt cx="1588" cy="1724"/>
          </a:xfrm>
          <a:solidFill>
            <a:srgbClr val="FFFF00"/>
          </a:solidFill>
        </p:grpSpPr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" name="Управляющая кнопка: назад 102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Управляющая кнопка: далее 103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2851129" y="808231"/>
            <a:ext cx="270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щи превратить в борщ?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" name="Picture 2" descr="http://go2.imgsmail.ru/imgpreview?key=http%3A//www.calorizator.ru/sites/default/files/product/beet-1.jpg&amp;mb=imgdb_preview_18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6FB"/>
              </a:clrFrom>
              <a:clrTo>
                <a:srgbClr val="FF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42" y="599452"/>
            <a:ext cx="1696185" cy="16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20340886">
            <a:off x="1536564" y="3604430"/>
            <a:ext cx="420198" cy="1323356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43627" y="238480"/>
            <a:ext cx="7472789" cy="1412776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/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бәйрәмдә ашамлыктан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тыелып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торалар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2377096" y="1989763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3254783" y="1983103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4118879" y="1973375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4982975" y="1970537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5847071" y="1970537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Управляющая кнопка: домой 81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Group 33"/>
          <p:cNvGrpSpPr>
            <a:grpSpLocks/>
          </p:cNvGrpSpPr>
          <p:nvPr/>
        </p:nvGrpSpPr>
        <p:grpSpPr bwMode="auto">
          <a:xfrm rot="2707495">
            <a:off x="709868" y="688715"/>
            <a:ext cx="490013" cy="469984"/>
            <a:chOff x="2154" y="1570"/>
            <a:chExt cx="1588" cy="1724"/>
          </a:xfrm>
          <a:solidFill>
            <a:srgbClr val="FFFF00"/>
          </a:solidFill>
        </p:grpSpPr>
        <p:sp>
          <p:nvSpPr>
            <p:cNvPr id="87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" name="Управляющая кнопка: назад 99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далее 100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851129" y="808231"/>
            <a:ext cx="3692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 время этого праздника держат пост.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2" descr="https://regnum.ru/uploads/pictures/news/2016/07/05/regnum_picture_146770650382545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go2.imgsmail.ru/imgpreview?key=http%3A//serovglobus.ru/wp-content/uploads/2012/10/IMG%5F5937.jpg&amp;mb=imgdb_preview_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61" y="1418046"/>
            <a:ext cx="2017850" cy="13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719836">
            <a:off x="1834076" y="3691968"/>
            <a:ext cx="398900" cy="1239289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5720" y="44624"/>
            <a:ext cx="8446132" cy="1690322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/>
              <a:t> 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Авыл хуҗалыгы эшләре тәмамлауга багышланган бәйрәм?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1198036" y="1927128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2075723" y="1920468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2939819" y="191074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3803915" y="19079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4668011" y="19079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агетная рамка 81"/>
          <p:cNvSpPr/>
          <p:nvPr/>
        </p:nvSpPr>
        <p:spPr>
          <a:xfrm>
            <a:off x="5575045" y="192271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Управляющая кнопка: домой 82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Group 33"/>
          <p:cNvGrpSpPr>
            <a:grpSpLocks/>
          </p:cNvGrpSpPr>
          <p:nvPr/>
        </p:nvGrpSpPr>
        <p:grpSpPr bwMode="auto">
          <a:xfrm rot="2707495">
            <a:off x="197057" y="1202591"/>
            <a:ext cx="518953" cy="479075"/>
            <a:chOff x="2154" y="1570"/>
            <a:chExt cx="1588" cy="1724"/>
          </a:xfrm>
          <a:solidFill>
            <a:srgbClr val="FFFF00"/>
          </a:solidFill>
        </p:grpSpPr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1" name="Управляющая кнопка: назад 100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далее 101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555776" y="764704"/>
            <a:ext cx="4681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 посвящается окончанию полевых работ.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98" y="886243"/>
            <a:ext cx="1858440" cy="1419674"/>
          </a:xfrm>
          <a:prstGeom prst="rect">
            <a:avLst/>
          </a:prstGeom>
        </p:spPr>
      </p:pic>
      <p:sp>
        <p:nvSpPr>
          <p:cNvPr id="104" name="Багетная рамка 103"/>
          <p:cNvSpPr/>
          <p:nvPr/>
        </p:nvSpPr>
        <p:spPr>
          <a:xfrm>
            <a:off x="6449858" y="19079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459" y="1939479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</a:t>
            </a: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3"/>
          <p:cNvGrpSpPr/>
          <p:nvPr/>
        </p:nvGrpSpPr>
        <p:grpSpPr>
          <a:xfrm>
            <a:off x="166123" y="3031932"/>
            <a:ext cx="3531037" cy="3406185"/>
            <a:chOff x="1234325" y="702667"/>
            <a:chExt cx="4947775" cy="4909605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5803309">
              <a:off x="1891858" y="1771908"/>
              <a:ext cx="106119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16971483">
              <a:off x="4388339" y="2142253"/>
              <a:ext cx="1113922" cy="2473600"/>
            </a:xfrm>
            <a:prstGeom prst="triangl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11421008">
              <a:off x="3383223" y="702667"/>
              <a:ext cx="113022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536023">
              <a:off x="2910800" y="3236008"/>
              <a:ext cx="1177938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7660221">
              <a:off x="2098749" y="1162311"/>
              <a:ext cx="1275702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9575432">
              <a:off x="2681009" y="750580"/>
              <a:ext cx="1224325" cy="2376264"/>
            </a:xfrm>
            <a:prstGeom prst="triangl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3300901">
              <a:off x="3908669" y="1007441"/>
              <a:ext cx="1253696" cy="2376264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5297110">
              <a:off x="4331184" y="1536733"/>
              <a:ext cx="1133965" cy="244647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116111">
              <a:off x="1964317" y="2398655"/>
              <a:ext cx="1152757" cy="2376264"/>
            </a:xfrm>
            <a:prstGeom prst="triangle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 rot="2362832">
              <a:off x="2351436" y="2943020"/>
              <a:ext cx="1125445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 rot="18554142">
              <a:off x="4131283" y="2761866"/>
              <a:ext cx="1040367" cy="2376264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20279149">
              <a:off x="3616437" y="3178013"/>
              <a:ext cx="1096710" cy="2376264"/>
            </a:xfrm>
            <a:prstGeom prst="triangl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26778" y="1230826"/>
              <a:ext cx="479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5708207">
              <a:off x="1547663" y="3577588"/>
              <a:ext cx="51809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68591" y="2128730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68128" y="2440103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17791">
              <a:off x="4662800" y="3758459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566147">
              <a:off x="1837422" y="1415034"/>
              <a:ext cx="877164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3097850" y="4527545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7646945">
              <a:off x="2400706" y="4265177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600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75884" y="318234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0497" y="4515920"/>
              <a:ext cx="67518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2+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9496" y="94213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3441483" y="1263192"/>
              <a:ext cx="87716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 rot="2495228">
            <a:off x="2074217" y="3638748"/>
            <a:ext cx="406677" cy="1379136"/>
            <a:chOff x="3485997" y="1845362"/>
            <a:chExt cx="432048" cy="1498613"/>
          </a:xfrm>
          <a:scene3d>
            <a:camera prst="orthographicFront">
              <a:rot lat="0" lon="300000" rev="0"/>
            </a:camera>
            <a:lightRig rig="threePt" dir="t"/>
          </a:scene3d>
        </p:grpSpPr>
        <p:sp>
          <p:nvSpPr>
            <p:cNvPr id="18" name="Стрелка вверх 17"/>
            <p:cNvSpPr/>
            <p:nvPr/>
          </p:nvSpPr>
          <p:spPr>
            <a:xfrm>
              <a:off x="3563888" y="1845362"/>
              <a:ext cx="288032" cy="127180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85997" y="2937960"/>
              <a:ext cx="432048" cy="40601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Багетная рамка 32"/>
          <p:cNvSpPr/>
          <p:nvPr/>
        </p:nvSpPr>
        <p:spPr>
          <a:xfrm>
            <a:off x="6523972" y="36965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/>
          <p:cNvSpPr/>
          <p:nvPr/>
        </p:nvSpPr>
        <p:spPr>
          <a:xfrm>
            <a:off x="7130042" y="370133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7791704" y="369467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/>
          <p:cNvSpPr/>
          <p:nvPr/>
        </p:nvSpPr>
        <p:spPr>
          <a:xfrm>
            <a:off x="8439776" y="368494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/>
          <p:cNvSpPr/>
          <p:nvPr/>
        </p:nvSpPr>
        <p:spPr>
          <a:xfrm>
            <a:off x="3943333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агетная рамка 42"/>
          <p:cNvSpPr/>
          <p:nvPr/>
        </p:nvSpPr>
        <p:spPr>
          <a:xfrm>
            <a:off x="4591405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агетная рамка 43"/>
          <p:cNvSpPr/>
          <p:nvPr/>
        </p:nvSpPr>
        <p:spPr>
          <a:xfrm>
            <a:off x="5854554" y="431232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агетная рамка 44"/>
          <p:cNvSpPr/>
          <p:nvPr/>
        </p:nvSpPr>
        <p:spPr>
          <a:xfrm>
            <a:off x="6516216" y="430566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агетная рамка 45"/>
          <p:cNvSpPr/>
          <p:nvPr/>
        </p:nvSpPr>
        <p:spPr>
          <a:xfrm>
            <a:off x="3955213" y="49556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агетная рамка 46"/>
          <p:cNvSpPr/>
          <p:nvPr/>
        </p:nvSpPr>
        <p:spPr>
          <a:xfrm>
            <a:off x="5230789" y="4324091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агетная рамка 47"/>
          <p:cNvSpPr/>
          <p:nvPr/>
        </p:nvSpPr>
        <p:spPr>
          <a:xfrm>
            <a:off x="7164288" y="42959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агетная рамка 48"/>
          <p:cNvSpPr/>
          <p:nvPr/>
        </p:nvSpPr>
        <p:spPr>
          <a:xfrm>
            <a:off x="7812360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агетная рамка 49"/>
          <p:cNvSpPr/>
          <p:nvPr/>
        </p:nvSpPr>
        <p:spPr>
          <a:xfrm>
            <a:off x="8460432" y="429309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агетная рамка 50"/>
          <p:cNvSpPr/>
          <p:nvPr/>
        </p:nvSpPr>
        <p:spPr>
          <a:xfrm>
            <a:off x="4561283" y="496039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Багетная рамка 51"/>
          <p:cNvSpPr/>
          <p:nvPr/>
        </p:nvSpPr>
        <p:spPr>
          <a:xfrm>
            <a:off x="5222945" y="4953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Багетная рамка 52"/>
          <p:cNvSpPr/>
          <p:nvPr/>
        </p:nvSpPr>
        <p:spPr>
          <a:xfrm>
            <a:off x="5871017" y="49440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агетная рамка 53"/>
          <p:cNvSpPr/>
          <p:nvPr/>
        </p:nvSpPr>
        <p:spPr>
          <a:xfrm>
            <a:off x="6519089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агетная рамка 54"/>
          <p:cNvSpPr/>
          <p:nvPr/>
        </p:nvSpPr>
        <p:spPr>
          <a:xfrm>
            <a:off x="7167161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агетная рамка 55"/>
          <p:cNvSpPr/>
          <p:nvPr/>
        </p:nvSpPr>
        <p:spPr>
          <a:xfrm>
            <a:off x="8460432" y="494116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агетная рамка 56"/>
          <p:cNvSpPr/>
          <p:nvPr/>
        </p:nvSpPr>
        <p:spPr>
          <a:xfrm>
            <a:off x="3923928" y="560180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агетная рамка 57"/>
          <p:cNvSpPr/>
          <p:nvPr/>
        </p:nvSpPr>
        <p:spPr>
          <a:xfrm>
            <a:off x="6544628" y="55911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агетная рамка 58"/>
          <p:cNvSpPr/>
          <p:nvPr/>
        </p:nvSpPr>
        <p:spPr>
          <a:xfrm>
            <a:off x="7836667" y="4952937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агетная рамка 59"/>
          <p:cNvSpPr/>
          <p:nvPr/>
        </p:nvSpPr>
        <p:spPr>
          <a:xfrm>
            <a:off x="4572000" y="559207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агетная рамка 60"/>
          <p:cNvSpPr/>
          <p:nvPr/>
        </p:nvSpPr>
        <p:spPr>
          <a:xfrm>
            <a:off x="5220072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агетная рамка 61"/>
          <p:cNvSpPr/>
          <p:nvPr/>
        </p:nvSpPr>
        <p:spPr>
          <a:xfrm>
            <a:off x="5868144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агетная рамка 62"/>
          <p:cNvSpPr/>
          <p:nvPr/>
        </p:nvSpPr>
        <p:spPr>
          <a:xfrm>
            <a:off x="7150698" y="55959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агетная рамка 63"/>
          <p:cNvSpPr/>
          <p:nvPr/>
        </p:nvSpPr>
        <p:spPr>
          <a:xfrm>
            <a:off x="7812360" y="558924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агетная рамка 67"/>
          <p:cNvSpPr/>
          <p:nvPr/>
        </p:nvSpPr>
        <p:spPr>
          <a:xfrm>
            <a:off x="4547693" y="308818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агетная рамка 68"/>
          <p:cNvSpPr/>
          <p:nvPr/>
        </p:nvSpPr>
        <p:spPr>
          <a:xfrm>
            <a:off x="5209355" y="3081526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агетная рамка 69"/>
          <p:cNvSpPr/>
          <p:nvPr/>
        </p:nvSpPr>
        <p:spPr>
          <a:xfrm>
            <a:off x="7782354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агетная рамка 70"/>
          <p:cNvSpPr/>
          <p:nvPr/>
        </p:nvSpPr>
        <p:spPr>
          <a:xfrm>
            <a:off x="3923928" y="3099955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агетная рамка 71"/>
          <p:cNvSpPr/>
          <p:nvPr/>
        </p:nvSpPr>
        <p:spPr>
          <a:xfrm>
            <a:off x="5857427" y="3071798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агетная рамка 72"/>
          <p:cNvSpPr/>
          <p:nvPr/>
        </p:nvSpPr>
        <p:spPr>
          <a:xfrm>
            <a:off x="6505499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агетная рамка 73"/>
          <p:cNvSpPr/>
          <p:nvPr/>
        </p:nvSpPr>
        <p:spPr>
          <a:xfrm>
            <a:off x="7153571" y="306896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агетная рамка 74"/>
          <p:cNvSpPr/>
          <p:nvPr/>
        </p:nvSpPr>
        <p:spPr>
          <a:xfrm>
            <a:off x="8460432" y="307372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агетная рамка 75"/>
          <p:cNvSpPr/>
          <p:nvPr/>
        </p:nvSpPr>
        <p:spPr>
          <a:xfrm>
            <a:off x="3923928" y="3715300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агетная рамка 76"/>
          <p:cNvSpPr/>
          <p:nvPr/>
        </p:nvSpPr>
        <p:spPr>
          <a:xfrm>
            <a:off x="4572000" y="3705572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агетная рамка 77"/>
          <p:cNvSpPr/>
          <p:nvPr/>
        </p:nvSpPr>
        <p:spPr>
          <a:xfrm>
            <a:off x="5220072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агетная рамка 78"/>
          <p:cNvSpPr/>
          <p:nvPr/>
        </p:nvSpPr>
        <p:spPr>
          <a:xfrm>
            <a:off x="5868144" y="3702734"/>
            <a:ext cx="648072" cy="571136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771619" y="44624"/>
            <a:ext cx="7472789" cy="1690322"/>
          </a:xfrm>
          <a:prstGeom prst="horizont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22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/>
              <a:t>  </a:t>
            </a:r>
            <a:r>
              <a:rPr lang="tt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Көн белән төн тигезлеген белдерүче язгы бәйрәм?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агетная рамка 79"/>
          <p:cNvSpPr/>
          <p:nvPr/>
        </p:nvSpPr>
        <p:spPr>
          <a:xfrm>
            <a:off x="1835696" y="193322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агетная рамка 80"/>
          <p:cNvSpPr/>
          <p:nvPr/>
        </p:nvSpPr>
        <p:spPr>
          <a:xfrm>
            <a:off x="2713383" y="1926560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агетная рамка 83"/>
          <p:cNvSpPr/>
          <p:nvPr/>
        </p:nvSpPr>
        <p:spPr>
          <a:xfrm>
            <a:off x="3577479" y="191683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агетная рамка 84"/>
          <p:cNvSpPr/>
          <p:nvPr/>
        </p:nvSpPr>
        <p:spPr>
          <a:xfrm>
            <a:off x="4441575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агетная рамка 85"/>
          <p:cNvSpPr/>
          <p:nvPr/>
        </p:nvSpPr>
        <p:spPr>
          <a:xfrm>
            <a:off x="5305671" y="1913994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агетная рамка 81"/>
          <p:cNvSpPr/>
          <p:nvPr/>
        </p:nvSpPr>
        <p:spPr>
          <a:xfrm>
            <a:off x="6212705" y="1928802"/>
            <a:ext cx="874813" cy="789998"/>
          </a:xfrm>
          <a:prstGeom prst="bevel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Управляющая кнопка: домой 82">
            <a:hlinkClick r:id="rId2" action="ppaction://hlinksldjump" highlightClick="1"/>
          </p:cNvPr>
          <p:cNvSpPr/>
          <p:nvPr/>
        </p:nvSpPr>
        <p:spPr>
          <a:xfrm>
            <a:off x="8501090" y="6215082"/>
            <a:ext cx="500066" cy="571504"/>
          </a:xfrm>
          <a:prstGeom prst="actionButtonHom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Group 33"/>
          <p:cNvGrpSpPr>
            <a:grpSpLocks/>
          </p:cNvGrpSpPr>
          <p:nvPr/>
        </p:nvGrpSpPr>
        <p:grpSpPr bwMode="auto">
          <a:xfrm rot="2707495">
            <a:off x="626248" y="528487"/>
            <a:ext cx="599714" cy="490653"/>
            <a:chOff x="2154" y="1570"/>
            <a:chExt cx="1588" cy="1724"/>
          </a:xfrm>
          <a:solidFill>
            <a:srgbClr val="FFFF00"/>
          </a:solidFill>
        </p:grpSpPr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2154" y="2568"/>
              <a:ext cx="650" cy="607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2154" y="1570"/>
              <a:ext cx="830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2"/>
            <p:cNvSpPr>
              <a:spLocks/>
            </p:cNvSpPr>
            <p:nvPr/>
          </p:nvSpPr>
          <p:spPr bwMode="auto">
            <a:xfrm flipH="1">
              <a:off x="2789" y="2704"/>
              <a:ext cx="620" cy="590"/>
            </a:xfrm>
            <a:custGeom>
              <a:avLst/>
              <a:gdLst/>
              <a:ahLst/>
              <a:cxnLst>
                <a:cxn ang="0">
                  <a:pos x="563" y="383"/>
                </a:cxn>
                <a:cxn ang="0">
                  <a:pos x="635" y="279"/>
                </a:cxn>
                <a:cxn ang="0">
                  <a:pos x="595" y="119"/>
                </a:cxn>
                <a:cxn ang="0">
                  <a:pos x="371" y="23"/>
                </a:cxn>
                <a:cxn ang="0">
                  <a:pos x="171" y="47"/>
                </a:cxn>
                <a:cxn ang="0">
                  <a:pos x="99" y="87"/>
                </a:cxn>
                <a:cxn ang="0">
                  <a:pos x="51" y="183"/>
                </a:cxn>
                <a:cxn ang="0">
                  <a:pos x="3" y="279"/>
                </a:cxn>
                <a:cxn ang="0">
                  <a:pos x="11" y="343"/>
                </a:cxn>
                <a:cxn ang="0">
                  <a:pos x="59" y="375"/>
                </a:cxn>
                <a:cxn ang="0">
                  <a:pos x="107" y="455"/>
                </a:cxn>
                <a:cxn ang="0">
                  <a:pos x="235" y="607"/>
                </a:cxn>
                <a:cxn ang="0">
                  <a:pos x="363" y="599"/>
                </a:cxn>
                <a:cxn ang="0">
                  <a:pos x="467" y="559"/>
                </a:cxn>
                <a:cxn ang="0">
                  <a:pos x="555" y="463"/>
                </a:cxn>
                <a:cxn ang="0">
                  <a:pos x="579" y="383"/>
                </a:cxn>
                <a:cxn ang="0">
                  <a:pos x="587" y="359"/>
                </a:cxn>
                <a:cxn ang="0">
                  <a:pos x="563" y="383"/>
                </a:cxn>
              </a:cxnLst>
              <a:rect l="0" t="0" r="r" b="b"/>
              <a:pathLst>
                <a:path w="650" h="607">
                  <a:moveTo>
                    <a:pt x="563" y="383"/>
                  </a:moveTo>
                  <a:cubicBezTo>
                    <a:pt x="611" y="367"/>
                    <a:pt x="609" y="318"/>
                    <a:pt x="635" y="279"/>
                  </a:cubicBezTo>
                  <a:cubicBezTo>
                    <a:pt x="630" y="208"/>
                    <a:pt x="650" y="156"/>
                    <a:pt x="595" y="119"/>
                  </a:cubicBezTo>
                  <a:cubicBezTo>
                    <a:pt x="550" y="52"/>
                    <a:pt x="445" y="31"/>
                    <a:pt x="371" y="23"/>
                  </a:cubicBezTo>
                  <a:cubicBezTo>
                    <a:pt x="302" y="0"/>
                    <a:pt x="236" y="25"/>
                    <a:pt x="171" y="47"/>
                  </a:cubicBezTo>
                  <a:cubicBezTo>
                    <a:pt x="145" y="56"/>
                    <a:pt x="99" y="87"/>
                    <a:pt x="99" y="87"/>
                  </a:cubicBezTo>
                  <a:cubicBezTo>
                    <a:pt x="79" y="117"/>
                    <a:pt x="67" y="151"/>
                    <a:pt x="51" y="183"/>
                  </a:cubicBezTo>
                  <a:cubicBezTo>
                    <a:pt x="35" y="215"/>
                    <a:pt x="15" y="244"/>
                    <a:pt x="3" y="279"/>
                  </a:cubicBezTo>
                  <a:cubicBezTo>
                    <a:pt x="6" y="300"/>
                    <a:pt x="0" y="324"/>
                    <a:pt x="11" y="343"/>
                  </a:cubicBezTo>
                  <a:cubicBezTo>
                    <a:pt x="21" y="360"/>
                    <a:pt x="59" y="375"/>
                    <a:pt x="59" y="375"/>
                  </a:cubicBezTo>
                  <a:cubicBezTo>
                    <a:pt x="78" y="403"/>
                    <a:pt x="95" y="424"/>
                    <a:pt x="107" y="455"/>
                  </a:cubicBezTo>
                  <a:cubicBezTo>
                    <a:pt x="137" y="530"/>
                    <a:pt x="143" y="584"/>
                    <a:pt x="235" y="607"/>
                  </a:cubicBezTo>
                  <a:cubicBezTo>
                    <a:pt x="278" y="604"/>
                    <a:pt x="320" y="603"/>
                    <a:pt x="363" y="599"/>
                  </a:cubicBezTo>
                  <a:cubicBezTo>
                    <a:pt x="403" y="595"/>
                    <a:pt x="431" y="571"/>
                    <a:pt x="467" y="559"/>
                  </a:cubicBezTo>
                  <a:cubicBezTo>
                    <a:pt x="499" y="527"/>
                    <a:pt x="524" y="494"/>
                    <a:pt x="555" y="463"/>
                  </a:cubicBezTo>
                  <a:cubicBezTo>
                    <a:pt x="593" y="349"/>
                    <a:pt x="555" y="468"/>
                    <a:pt x="579" y="383"/>
                  </a:cubicBezTo>
                  <a:cubicBezTo>
                    <a:pt x="581" y="375"/>
                    <a:pt x="595" y="359"/>
                    <a:pt x="587" y="359"/>
                  </a:cubicBezTo>
                  <a:cubicBezTo>
                    <a:pt x="576" y="359"/>
                    <a:pt x="571" y="375"/>
                    <a:pt x="563" y="3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3"/>
            <p:cNvSpPr>
              <a:spLocks/>
            </p:cNvSpPr>
            <p:nvPr/>
          </p:nvSpPr>
          <p:spPr bwMode="auto">
            <a:xfrm rot="1880504" flipH="1">
              <a:off x="2971" y="1752"/>
              <a:ext cx="771" cy="1225"/>
            </a:xfrm>
            <a:custGeom>
              <a:avLst/>
              <a:gdLst/>
              <a:ahLst/>
              <a:cxnLst>
                <a:cxn ang="0">
                  <a:pos x="690" y="524"/>
                </a:cxn>
                <a:cxn ang="0">
                  <a:pos x="666" y="356"/>
                </a:cxn>
                <a:cxn ang="0">
                  <a:pos x="586" y="180"/>
                </a:cxn>
                <a:cxn ang="0">
                  <a:pos x="514" y="132"/>
                </a:cxn>
                <a:cxn ang="0">
                  <a:pos x="426" y="76"/>
                </a:cxn>
                <a:cxn ang="0">
                  <a:pos x="146" y="12"/>
                </a:cxn>
                <a:cxn ang="0">
                  <a:pos x="178" y="52"/>
                </a:cxn>
                <a:cxn ang="0">
                  <a:pos x="186" y="76"/>
                </a:cxn>
                <a:cxn ang="0">
                  <a:pos x="218" y="124"/>
                </a:cxn>
                <a:cxn ang="0">
                  <a:pos x="234" y="156"/>
                </a:cxn>
                <a:cxn ang="0">
                  <a:pos x="194" y="324"/>
                </a:cxn>
                <a:cxn ang="0">
                  <a:pos x="154" y="364"/>
                </a:cxn>
                <a:cxn ang="0">
                  <a:pos x="146" y="396"/>
                </a:cxn>
                <a:cxn ang="0">
                  <a:pos x="122" y="412"/>
                </a:cxn>
                <a:cxn ang="0">
                  <a:pos x="90" y="460"/>
                </a:cxn>
                <a:cxn ang="0">
                  <a:pos x="34" y="556"/>
                </a:cxn>
                <a:cxn ang="0">
                  <a:pos x="2" y="676"/>
                </a:cxn>
                <a:cxn ang="0">
                  <a:pos x="10" y="812"/>
                </a:cxn>
                <a:cxn ang="0">
                  <a:pos x="42" y="860"/>
                </a:cxn>
                <a:cxn ang="0">
                  <a:pos x="162" y="932"/>
                </a:cxn>
                <a:cxn ang="0">
                  <a:pos x="282" y="980"/>
                </a:cxn>
                <a:cxn ang="0">
                  <a:pos x="394" y="972"/>
                </a:cxn>
                <a:cxn ang="0">
                  <a:pos x="514" y="924"/>
                </a:cxn>
                <a:cxn ang="0">
                  <a:pos x="538" y="900"/>
                </a:cxn>
                <a:cxn ang="0">
                  <a:pos x="586" y="876"/>
                </a:cxn>
                <a:cxn ang="0">
                  <a:pos x="618" y="828"/>
                </a:cxn>
                <a:cxn ang="0">
                  <a:pos x="626" y="804"/>
                </a:cxn>
                <a:cxn ang="0">
                  <a:pos x="658" y="756"/>
                </a:cxn>
                <a:cxn ang="0">
                  <a:pos x="690" y="524"/>
                </a:cxn>
              </a:cxnLst>
              <a:rect l="0" t="0" r="r" b="b"/>
              <a:pathLst>
                <a:path w="694" h="983">
                  <a:moveTo>
                    <a:pt x="690" y="524"/>
                  </a:moveTo>
                  <a:cubicBezTo>
                    <a:pt x="683" y="415"/>
                    <a:pt x="694" y="430"/>
                    <a:pt x="666" y="356"/>
                  </a:cubicBezTo>
                  <a:cubicBezTo>
                    <a:pt x="647" y="304"/>
                    <a:pt x="623" y="224"/>
                    <a:pt x="586" y="180"/>
                  </a:cubicBezTo>
                  <a:cubicBezTo>
                    <a:pt x="563" y="152"/>
                    <a:pt x="543" y="148"/>
                    <a:pt x="514" y="132"/>
                  </a:cubicBezTo>
                  <a:cubicBezTo>
                    <a:pt x="511" y="130"/>
                    <a:pt x="436" y="78"/>
                    <a:pt x="426" y="76"/>
                  </a:cubicBezTo>
                  <a:cubicBezTo>
                    <a:pt x="333" y="53"/>
                    <a:pt x="239" y="35"/>
                    <a:pt x="146" y="12"/>
                  </a:cubicBezTo>
                  <a:cubicBezTo>
                    <a:pt x="166" y="72"/>
                    <a:pt x="137" y="0"/>
                    <a:pt x="178" y="52"/>
                  </a:cubicBezTo>
                  <a:cubicBezTo>
                    <a:pt x="183" y="59"/>
                    <a:pt x="182" y="69"/>
                    <a:pt x="186" y="76"/>
                  </a:cubicBezTo>
                  <a:cubicBezTo>
                    <a:pt x="195" y="93"/>
                    <a:pt x="209" y="107"/>
                    <a:pt x="218" y="124"/>
                  </a:cubicBezTo>
                  <a:cubicBezTo>
                    <a:pt x="223" y="135"/>
                    <a:pt x="229" y="145"/>
                    <a:pt x="234" y="156"/>
                  </a:cubicBezTo>
                  <a:cubicBezTo>
                    <a:pt x="227" y="249"/>
                    <a:pt x="240" y="263"/>
                    <a:pt x="194" y="324"/>
                  </a:cubicBezTo>
                  <a:cubicBezTo>
                    <a:pt x="171" y="392"/>
                    <a:pt x="209" y="298"/>
                    <a:pt x="154" y="364"/>
                  </a:cubicBezTo>
                  <a:cubicBezTo>
                    <a:pt x="147" y="372"/>
                    <a:pt x="152" y="387"/>
                    <a:pt x="146" y="396"/>
                  </a:cubicBezTo>
                  <a:cubicBezTo>
                    <a:pt x="141" y="404"/>
                    <a:pt x="130" y="407"/>
                    <a:pt x="122" y="412"/>
                  </a:cubicBezTo>
                  <a:cubicBezTo>
                    <a:pt x="111" y="428"/>
                    <a:pt x="101" y="444"/>
                    <a:pt x="90" y="460"/>
                  </a:cubicBezTo>
                  <a:cubicBezTo>
                    <a:pt x="59" y="506"/>
                    <a:pt x="88" y="520"/>
                    <a:pt x="34" y="556"/>
                  </a:cubicBezTo>
                  <a:cubicBezTo>
                    <a:pt x="20" y="597"/>
                    <a:pt x="10" y="634"/>
                    <a:pt x="2" y="676"/>
                  </a:cubicBezTo>
                  <a:cubicBezTo>
                    <a:pt x="5" y="721"/>
                    <a:pt x="0" y="768"/>
                    <a:pt x="10" y="812"/>
                  </a:cubicBezTo>
                  <a:cubicBezTo>
                    <a:pt x="14" y="831"/>
                    <a:pt x="31" y="844"/>
                    <a:pt x="42" y="860"/>
                  </a:cubicBezTo>
                  <a:cubicBezTo>
                    <a:pt x="81" y="918"/>
                    <a:pt x="112" y="904"/>
                    <a:pt x="162" y="932"/>
                  </a:cubicBezTo>
                  <a:cubicBezTo>
                    <a:pt x="253" y="983"/>
                    <a:pt x="162" y="953"/>
                    <a:pt x="282" y="980"/>
                  </a:cubicBezTo>
                  <a:cubicBezTo>
                    <a:pt x="319" y="977"/>
                    <a:pt x="357" y="978"/>
                    <a:pt x="394" y="972"/>
                  </a:cubicBezTo>
                  <a:cubicBezTo>
                    <a:pt x="428" y="967"/>
                    <a:pt x="485" y="948"/>
                    <a:pt x="514" y="924"/>
                  </a:cubicBezTo>
                  <a:cubicBezTo>
                    <a:pt x="523" y="917"/>
                    <a:pt x="529" y="906"/>
                    <a:pt x="538" y="900"/>
                  </a:cubicBezTo>
                  <a:cubicBezTo>
                    <a:pt x="553" y="890"/>
                    <a:pt x="571" y="886"/>
                    <a:pt x="586" y="876"/>
                  </a:cubicBezTo>
                  <a:cubicBezTo>
                    <a:pt x="597" y="860"/>
                    <a:pt x="612" y="846"/>
                    <a:pt x="618" y="828"/>
                  </a:cubicBezTo>
                  <a:cubicBezTo>
                    <a:pt x="621" y="820"/>
                    <a:pt x="622" y="811"/>
                    <a:pt x="626" y="804"/>
                  </a:cubicBezTo>
                  <a:cubicBezTo>
                    <a:pt x="635" y="787"/>
                    <a:pt x="658" y="756"/>
                    <a:pt x="658" y="756"/>
                  </a:cubicBezTo>
                  <a:cubicBezTo>
                    <a:pt x="683" y="654"/>
                    <a:pt x="690" y="646"/>
                    <a:pt x="690" y="52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2699" y="1979"/>
              <a:ext cx="408" cy="1204"/>
            </a:xfrm>
            <a:custGeom>
              <a:avLst/>
              <a:gdLst/>
              <a:ahLst/>
              <a:cxnLst>
                <a:cxn ang="0">
                  <a:pos x="38" y="1158"/>
                </a:cxn>
                <a:cxn ang="0">
                  <a:pos x="54" y="814"/>
                </a:cxn>
                <a:cxn ang="0">
                  <a:pos x="110" y="726"/>
                </a:cxn>
                <a:cxn ang="0">
                  <a:pos x="166" y="630"/>
                </a:cxn>
                <a:cxn ang="0">
                  <a:pos x="214" y="542"/>
                </a:cxn>
                <a:cxn ang="0">
                  <a:pos x="246" y="454"/>
                </a:cxn>
                <a:cxn ang="0">
                  <a:pos x="318" y="190"/>
                </a:cxn>
                <a:cxn ang="0">
                  <a:pos x="446" y="30"/>
                </a:cxn>
                <a:cxn ang="0">
                  <a:pos x="398" y="214"/>
                </a:cxn>
                <a:cxn ang="0">
                  <a:pos x="358" y="310"/>
                </a:cxn>
                <a:cxn ang="0">
                  <a:pos x="342" y="542"/>
                </a:cxn>
                <a:cxn ang="0">
                  <a:pos x="318" y="622"/>
                </a:cxn>
                <a:cxn ang="0">
                  <a:pos x="310" y="646"/>
                </a:cxn>
                <a:cxn ang="0">
                  <a:pos x="270" y="870"/>
                </a:cxn>
                <a:cxn ang="0">
                  <a:pos x="198" y="1070"/>
                </a:cxn>
                <a:cxn ang="0">
                  <a:pos x="126" y="1158"/>
                </a:cxn>
                <a:cxn ang="0">
                  <a:pos x="46" y="1254"/>
                </a:cxn>
                <a:cxn ang="0">
                  <a:pos x="6" y="1286"/>
                </a:cxn>
                <a:cxn ang="0">
                  <a:pos x="14" y="1246"/>
                </a:cxn>
                <a:cxn ang="0">
                  <a:pos x="38" y="1158"/>
                </a:cxn>
              </a:cxnLst>
              <a:rect l="0" t="0" r="r" b="b"/>
              <a:pathLst>
                <a:path w="469" h="1341">
                  <a:moveTo>
                    <a:pt x="38" y="1158"/>
                  </a:moveTo>
                  <a:cubicBezTo>
                    <a:pt x="24" y="1042"/>
                    <a:pt x="0" y="922"/>
                    <a:pt x="54" y="814"/>
                  </a:cubicBezTo>
                  <a:cubicBezTo>
                    <a:pt x="71" y="780"/>
                    <a:pt x="77" y="748"/>
                    <a:pt x="110" y="726"/>
                  </a:cubicBezTo>
                  <a:cubicBezTo>
                    <a:pt x="122" y="690"/>
                    <a:pt x="145" y="661"/>
                    <a:pt x="166" y="630"/>
                  </a:cubicBezTo>
                  <a:cubicBezTo>
                    <a:pt x="185" y="602"/>
                    <a:pt x="195" y="570"/>
                    <a:pt x="214" y="542"/>
                  </a:cubicBezTo>
                  <a:cubicBezTo>
                    <a:pt x="222" y="509"/>
                    <a:pt x="231" y="484"/>
                    <a:pt x="246" y="454"/>
                  </a:cubicBezTo>
                  <a:cubicBezTo>
                    <a:pt x="261" y="364"/>
                    <a:pt x="289" y="276"/>
                    <a:pt x="318" y="190"/>
                  </a:cubicBezTo>
                  <a:cubicBezTo>
                    <a:pt x="327" y="0"/>
                    <a:pt x="291" y="2"/>
                    <a:pt x="446" y="30"/>
                  </a:cubicBezTo>
                  <a:cubicBezTo>
                    <a:pt x="469" y="99"/>
                    <a:pt x="424" y="154"/>
                    <a:pt x="398" y="214"/>
                  </a:cubicBezTo>
                  <a:cubicBezTo>
                    <a:pt x="382" y="251"/>
                    <a:pt x="379" y="278"/>
                    <a:pt x="358" y="310"/>
                  </a:cubicBezTo>
                  <a:cubicBezTo>
                    <a:pt x="335" y="423"/>
                    <a:pt x="360" y="289"/>
                    <a:pt x="342" y="542"/>
                  </a:cubicBezTo>
                  <a:cubicBezTo>
                    <a:pt x="341" y="557"/>
                    <a:pt x="321" y="614"/>
                    <a:pt x="318" y="622"/>
                  </a:cubicBezTo>
                  <a:cubicBezTo>
                    <a:pt x="315" y="630"/>
                    <a:pt x="310" y="646"/>
                    <a:pt x="310" y="646"/>
                  </a:cubicBezTo>
                  <a:cubicBezTo>
                    <a:pt x="300" y="723"/>
                    <a:pt x="282" y="794"/>
                    <a:pt x="270" y="870"/>
                  </a:cubicBezTo>
                  <a:cubicBezTo>
                    <a:pt x="256" y="961"/>
                    <a:pt x="249" y="998"/>
                    <a:pt x="198" y="1070"/>
                  </a:cubicBezTo>
                  <a:cubicBezTo>
                    <a:pt x="172" y="1107"/>
                    <a:pt x="162" y="1134"/>
                    <a:pt x="126" y="1158"/>
                  </a:cubicBezTo>
                  <a:cubicBezTo>
                    <a:pt x="101" y="1195"/>
                    <a:pt x="83" y="1229"/>
                    <a:pt x="46" y="1254"/>
                  </a:cubicBezTo>
                  <a:cubicBezTo>
                    <a:pt x="26" y="1284"/>
                    <a:pt x="24" y="1341"/>
                    <a:pt x="6" y="1286"/>
                  </a:cubicBezTo>
                  <a:cubicBezTo>
                    <a:pt x="9" y="1273"/>
                    <a:pt x="9" y="1259"/>
                    <a:pt x="14" y="1246"/>
                  </a:cubicBezTo>
                  <a:cubicBezTo>
                    <a:pt x="26" y="1214"/>
                    <a:pt x="56" y="1193"/>
                    <a:pt x="38" y="1158"/>
                  </a:cubicBezTo>
                  <a:close/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5"/>
            <p:cNvSpPr>
              <a:spLocks/>
            </p:cNvSpPr>
            <p:nvPr/>
          </p:nvSpPr>
          <p:spPr bwMode="auto">
            <a:xfrm rot="-574001">
              <a:off x="3016" y="1706"/>
              <a:ext cx="328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6"/>
            <p:cNvSpPr>
              <a:spLocks/>
            </p:cNvSpPr>
            <p:nvPr/>
          </p:nvSpPr>
          <p:spPr bwMode="auto">
            <a:xfrm rot="1780583" flipH="1">
              <a:off x="2812" y="1670"/>
              <a:ext cx="317" cy="315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24" y="344"/>
                </a:cxn>
                <a:cxn ang="0">
                  <a:pos x="48" y="136"/>
                </a:cxn>
                <a:cxn ang="0">
                  <a:pos x="224" y="0"/>
                </a:cxn>
                <a:cxn ang="0">
                  <a:pos x="296" y="16"/>
                </a:cxn>
                <a:cxn ang="0">
                  <a:pos x="328" y="88"/>
                </a:cxn>
                <a:cxn ang="0">
                  <a:pos x="224" y="160"/>
                </a:cxn>
                <a:cxn ang="0">
                  <a:pos x="208" y="120"/>
                </a:cxn>
              </a:cxnLst>
              <a:rect l="0" t="0" r="r" b="b"/>
              <a:pathLst>
                <a:path w="328" h="360">
                  <a:moveTo>
                    <a:pt x="0" y="360"/>
                  </a:moveTo>
                  <a:cubicBezTo>
                    <a:pt x="8" y="355"/>
                    <a:pt x="22" y="353"/>
                    <a:pt x="24" y="344"/>
                  </a:cubicBezTo>
                  <a:cubicBezTo>
                    <a:pt x="61" y="197"/>
                    <a:pt x="3" y="271"/>
                    <a:pt x="48" y="136"/>
                  </a:cubicBezTo>
                  <a:cubicBezTo>
                    <a:pt x="83" y="30"/>
                    <a:pt x="128" y="32"/>
                    <a:pt x="224" y="0"/>
                  </a:cubicBezTo>
                  <a:cubicBezTo>
                    <a:pt x="224" y="0"/>
                    <a:pt x="286" y="8"/>
                    <a:pt x="296" y="16"/>
                  </a:cubicBezTo>
                  <a:cubicBezTo>
                    <a:pt x="317" y="32"/>
                    <a:pt x="328" y="88"/>
                    <a:pt x="328" y="88"/>
                  </a:cubicBezTo>
                  <a:cubicBezTo>
                    <a:pt x="310" y="141"/>
                    <a:pt x="275" y="151"/>
                    <a:pt x="224" y="160"/>
                  </a:cubicBezTo>
                  <a:cubicBezTo>
                    <a:pt x="205" y="132"/>
                    <a:pt x="208" y="146"/>
                    <a:pt x="208" y="120"/>
                  </a:cubicBezTo>
                </a:path>
              </a:pathLst>
            </a:custGeom>
            <a:grp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Oval 27"/>
            <p:cNvSpPr>
              <a:spLocks noChangeArrowheads="1"/>
            </p:cNvSpPr>
            <p:nvPr/>
          </p:nvSpPr>
          <p:spPr bwMode="auto">
            <a:xfrm>
              <a:off x="2653" y="225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Oval 28"/>
            <p:cNvSpPr>
              <a:spLocks noChangeArrowheads="1"/>
            </p:cNvSpPr>
            <p:nvPr/>
          </p:nvSpPr>
          <p:spPr bwMode="auto">
            <a:xfrm>
              <a:off x="2517" y="1979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" name="Oval 29"/>
            <p:cNvSpPr>
              <a:spLocks noChangeArrowheads="1"/>
            </p:cNvSpPr>
            <p:nvPr/>
          </p:nvSpPr>
          <p:spPr bwMode="auto">
            <a:xfrm>
              <a:off x="3152" y="2341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Oval 30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31"/>
            <p:cNvSpPr>
              <a:spLocks noChangeArrowheads="1"/>
            </p:cNvSpPr>
            <p:nvPr/>
          </p:nvSpPr>
          <p:spPr bwMode="auto">
            <a:xfrm>
              <a:off x="2381" y="2886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32"/>
            <p:cNvSpPr>
              <a:spLocks noChangeArrowheads="1"/>
            </p:cNvSpPr>
            <p:nvPr/>
          </p:nvSpPr>
          <p:spPr bwMode="auto">
            <a:xfrm>
              <a:off x="3061" y="3022"/>
              <a:ext cx="136" cy="1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1" name="Управляющая кнопка: назад 100">
            <a:hlinkClick r:id="" action="ppaction://hlinkshowjump?jump=previousslide" highlightClick="1"/>
          </p:cNvPr>
          <p:cNvSpPr/>
          <p:nvPr/>
        </p:nvSpPr>
        <p:spPr>
          <a:xfrm>
            <a:off x="6643702" y="6429396"/>
            <a:ext cx="571504" cy="285752"/>
          </a:xfrm>
          <a:prstGeom prst="actionButtonBackPreviou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Управляющая кнопка: далее 101">
            <a:hlinkClick r:id="" action="ppaction://hlinkshowjump?jump=nextslide" highlightClick="1"/>
          </p:cNvPr>
          <p:cNvSpPr/>
          <p:nvPr/>
        </p:nvSpPr>
        <p:spPr>
          <a:xfrm>
            <a:off x="7358082" y="6429396"/>
            <a:ext cx="571504" cy="285752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go1.imgsmail.ru/imgpreview?key=http%3A//belem.ru/files/resources/nauruz.jpg%3F1268220315&amp;mb=imgdb_preview_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80" y="986237"/>
            <a:ext cx="1843975" cy="17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2051720" y="764704"/>
            <a:ext cx="5172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Праздник, посвященный дню весеннего равноденствия.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10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1113</Words>
  <Application>Microsoft Office PowerPoint</Application>
  <PresentationFormat>Экран (4:3)</PresentationFormat>
  <Paragraphs>747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Brush Script MT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</dc:creator>
  <cp:lastModifiedBy>Пользователь Windows</cp:lastModifiedBy>
  <cp:revision>105</cp:revision>
  <dcterms:created xsi:type="dcterms:W3CDTF">2013-06-22T11:50:19Z</dcterms:created>
  <dcterms:modified xsi:type="dcterms:W3CDTF">2021-02-20T05:55:09Z</dcterms:modified>
</cp:coreProperties>
</file>